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U:\Users\Silas%20Rubinson\Documents\GitHub\driftNode\Presentation\Budg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Sheet1!$A$2:$A$11</c:f>
              <c:strCache>
                <c:ptCount val="10"/>
                <c:pt idx="0">
                  <c:v>Computation Module</c:v>
                </c:pt>
                <c:pt idx="1">
                  <c:v>GPS</c:v>
                </c:pt>
                <c:pt idx="2">
                  <c:v>Camera</c:v>
                </c:pt>
                <c:pt idx="3">
                  <c:v>IMU</c:v>
                </c:pt>
                <c:pt idx="4">
                  <c:v>WiFi</c:v>
                </c:pt>
                <c:pt idx="5">
                  <c:v>Xbee</c:v>
                </c:pt>
                <c:pt idx="6">
                  <c:v>SD Card</c:v>
                </c:pt>
                <c:pt idx="7">
                  <c:v>Battery</c:v>
                </c:pt>
                <c:pt idx="8">
                  <c:v>Node Casing</c:v>
                </c:pt>
                <c:pt idx="9">
                  <c:v>Wires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39.950000000000003</c:v>
                </c:pt>
                <c:pt idx="1">
                  <c:v>39.950000000000003</c:v>
                </c:pt>
                <c:pt idx="2">
                  <c:v>26.72</c:v>
                </c:pt>
                <c:pt idx="3">
                  <c:v>19.95</c:v>
                </c:pt>
                <c:pt idx="4">
                  <c:v>8.6999999999999993</c:v>
                </c:pt>
                <c:pt idx="5">
                  <c:v>50</c:v>
                </c:pt>
                <c:pt idx="6">
                  <c:v>9.99</c:v>
                </c:pt>
                <c:pt idx="7">
                  <c:v>25</c:v>
                </c:pt>
                <c:pt idx="8">
                  <c:v>25</c:v>
                </c:pt>
                <c:pt idx="9">
                  <c:v>3.41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Node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Sheet1!$A$11:$A$19</c:f>
              <c:strCache>
                <c:ptCount val="9"/>
                <c:pt idx="0">
                  <c:v>NVIDIA Jetson tk1</c:v>
                </c:pt>
                <c:pt idx="1">
                  <c:v>Adafruit Ultimate GPS</c:v>
                </c:pt>
                <c:pt idx="2">
                  <c:v>X-IMU</c:v>
                </c:pt>
                <c:pt idx="3">
                  <c:v>NETIS WF-2116 N300 Wi-Fi</c:v>
                </c:pt>
                <c:pt idx="4">
                  <c:v>GPS Antenna</c:v>
                </c:pt>
                <c:pt idx="5">
                  <c:v>32Gb SD Card</c:v>
                </c:pt>
                <c:pt idx="6">
                  <c:v>Node Casing</c:v>
                </c:pt>
                <c:pt idx="7">
                  <c:v>Battery</c:v>
                </c:pt>
                <c:pt idx="8">
                  <c:v>Xbee</c:v>
                </c:pt>
              </c:strCache>
            </c:strRef>
          </c:cat>
          <c:val>
            <c:numRef>
              <c:f>Sheet1!$D$11:$D$19</c:f>
              <c:numCache>
                <c:formatCode>_("$"* #,##0.00_);_("$"* \(#,##0.00\);_("$"* "-"??_);_(@_)</c:formatCode>
                <c:ptCount val="9"/>
                <c:pt idx="0">
                  <c:v>192.99</c:v>
                </c:pt>
                <c:pt idx="1">
                  <c:v>39.950000000000003</c:v>
                </c:pt>
                <c:pt idx="2">
                  <c:v>400.57</c:v>
                </c:pt>
                <c:pt idx="3">
                  <c:v>19.989999999999998</c:v>
                </c:pt>
                <c:pt idx="4">
                  <c:v>12.95</c:v>
                </c:pt>
                <c:pt idx="5">
                  <c:v>15.69</c:v>
                </c:pt>
                <c:pt idx="6">
                  <c:v>40</c:v>
                </c:pt>
                <c:pt idx="7">
                  <c:v>40</c:v>
                </c:pt>
                <c:pt idx="8">
                  <c:v>50</c:v>
                </c:pt>
              </c:numCache>
            </c:numRef>
          </c:val>
          <c:extLst/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0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2"/>
                <c:order val="2"/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Sheet1!$A$11:$A$19</c15:sqref>
                        </c15:formulaRef>
                      </c:ext>
                    </c:extLst>
                    <c:strCache>
                      <c:ptCount val="9"/>
                      <c:pt idx="0">
                        <c:v>NVIDIA Jetson tk1</c:v>
                      </c:pt>
                      <c:pt idx="1">
                        <c:v>Adafruit Ultimate GPS</c:v>
                      </c:pt>
                      <c:pt idx="2">
                        <c:v>X-IMU</c:v>
                      </c:pt>
                      <c:pt idx="3">
                        <c:v>NETIS WF-2116 N300 Wi-Fi</c:v>
                      </c:pt>
                      <c:pt idx="4">
                        <c:v>GPS Antenna</c:v>
                      </c:pt>
                      <c:pt idx="5">
                        <c:v>32Gb SD Card</c:v>
                      </c:pt>
                      <c:pt idx="6">
                        <c:v>Node Casing</c:v>
                      </c:pt>
                      <c:pt idx="7">
                        <c:v>Battery</c:v>
                      </c:pt>
                      <c:pt idx="8">
                        <c:v>Xbee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1"/>
                      <c:pt idx="0">
                        <c:v>682.1400000000001</c:v>
                      </c:pt>
                      <c:pt idx="1">
                        <c:v>192.99</c:v>
                      </c:pt>
                      <c:pt idx="2">
                        <c:v>39.950000000000003</c:v>
                      </c:pt>
                      <c:pt idx="3">
                        <c:v>400.57</c:v>
                      </c:pt>
                      <c:pt idx="4">
                        <c:v>19.989999999999998</c:v>
                      </c:pt>
                      <c:pt idx="5">
                        <c:v>12.95</c:v>
                      </c:pt>
                      <c:pt idx="6">
                        <c:v>15.69</c:v>
                      </c:pt>
                      <c:pt idx="7">
                        <c:v>40</c:v>
                      </c:pt>
                      <c:pt idx="8">
                        <c:v>40</c:v>
                      </c:pt>
                      <c:pt idx="9">
                        <c:v>50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driftNode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936" y="4777381"/>
            <a:ext cx="10779543" cy="86142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Boydstun</a:t>
            </a:r>
            <a:r>
              <a:rPr lang="en-US" dirty="0" smtClean="0"/>
              <a:t>, Matt Farich, john </a:t>
            </a:r>
            <a:r>
              <a:rPr lang="en-US" dirty="0" err="1" smtClean="0"/>
              <a:t>Mccarthy</a:t>
            </a:r>
            <a:r>
              <a:rPr lang="en-US" dirty="0" smtClean="0"/>
              <a:t>, Silas </a:t>
            </a:r>
            <a:r>
              <a:rPr lang="en-US" dirty="0" err="1" smtClean="0"/>
              <a:t>Rubinson</a:t>
            </a:r>
            <a:r>
              <a:rPr lang="en-US" dirty="0" smtClean="0"/>
              <a:t>, Zachary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6119648"/>
            <a:ext cx="31432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Track ocean surface currents</a:t>
            </a:r>
          </a:p>
          <a:p>
            <a:r>
              <a:rPr lang="en-US" sz="3000" dirty="0" smtClean="0"/>
              <a:t>Data collected from nodes to be used as part of a bigger robotic oceanic exploration effort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234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029474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Oceanographers</a:t>
            </a:r>
          </a:p>
          <a:p>
            <a:pPr lvl="1"/>
            <a:r>
              <a:rPr lang="en-US" sz="2000" dirty="0" smtClean="0"/>
              <a:t>Would be interested in collecting data for research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3000" dirty="0"/>
          </a:p>
        </p:txBody>
      </p:sp>
      <p:pic>
        <p:nvPicPr>
          <p:cNvPr id="1026" name="Picture 2" descr="https://camo.githubusercontent.com/9eb301c9da105348069ad342f6bed302e8b14e52/687474703a2f2f7777772e6d6973612e6e65742e61752f5f5f646174612f6173736574732f696d6167652f303030332f3137373532382f44725f536f706869655f4c657465726d655f6c6f776572696e675f615f4344545f696e737472756d656e745f666f725f6f6365616e6f67617068795f73747564696573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88" y="2883790"/>
            <a:ext cx="5977212" cy="39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77681" cy="41954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Fishermen</a:t>
            </a:r>
            <a:endParaRPr lang="en-US" sz="3000" dirty="0"/>
          </a:p>
          <a:p>
            <a:pPr lvl="1"/>
            <a:r>
              <a:rPr lang="en-US" sz="2000" dirty="0"/>
              <a:t>Looking to track the locations of nets/cages as well as movements of fish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2050" name="Picture 2" descr="https://camo.githubusercontent.com/550f39f6a91fc847abf974cb3a3ef680e4738717/687474703a2f2f73332e616d617a6f6e6177732e636f6d2f6d656469612e776275722e6f72672f776f726470726573732f312f66696c65732f323031322f30382f436170652d5365616c732d4e69636b697363682d38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7" y="1532020"/>
            <a:ext cx="3994484" cy="53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5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71819" cy="4195481"/>
          </a:xfrm>
        </p:spPr>
        <p:txBody>
          <a:bodyPr>
            <a:normAutofit/>
          </a:bodyPr>
          <a:lstStyle/>
          <a:p>
            <a:r>
              <a:rPr lang="en-US" sz="3000" dirty="0"/>
              <a:t>Lifeguards</a:t>
            </a:r>
          </a:p>
          <a:p>
            <a:pPr lvl="1"/>
            <a:r>
              <a:rPr lang="en-US" sz="2000" dirty="0"/>
              <a:t>Would be interested in identify currents that could be hazardous to swimmers</a:t>
            </a:r>
          </a:p>
          <a:p>
            <a:endParaRPr lang="en-US" sz="3000" dirty="0"/>
          </a:p>
        </p:txBody>
      </p:sp>
      <p:pic>
        <p:nvPicPr>
          <p:cNvPr id="3074" name="Picture 2" descr="https://camo.githubusercontent.com/be064046425340c45671a0b975e4ff1e0d7d47fc/687474703a2f2f7374617469632e64766964736875622e6e65742f6d656469612f7468756d62732f70686f746f732f313030372f3330343639362f31303030775f713735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75" y="2951747"/>
            <a:ext cx="6240023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Waterproof</a:t>
            </a:r>
          </a:p>
          <a:p>
            <a:r>
              <a:rPr lang="en-US" dirty="0" smtClean="0"/>
              <a:t>GPS and IMU data collection at a variable frequency</a:t>
            </a:r>
          </a:p>
          <a:p>
            <a:r>
              <a:rPr lang="en-US" dirty="0" smtClean="0"/>
              <a:t>Data stored locally on nodes, as well as transmitted when possible</a:t>
            </a:r>
          </a:p>
          <a:p>
            <a:r>
              <a:rPr lang="en-US" dirty="0" smtClean="0"/>
              <a:t>Node intercommunication with range up to 10s of meters</a:t>
            </a:r>
          </a:p>
          <a:p>
            <a:r>
              <a:rPr lang="en-US" dirty="0" smtClean="0"/>
              <a:t>At least 5 hours of battery life</a:t>
            </a:r>
          </a:p>
          <a:p>
            <a:r>
              <a:rPr lang="en-US" dirty="0" smtClean="0"/>
              <a:t>Provisions for additional sensors, such as a camera</a:t>
            </a:r>
          </a:p>
          <a:p>
            <a:r>
              <a:rPr lang="en-US" dirty="0" smtClean="0"/>
              <a:t>Node </a:t>
            </a:r>
            <a:r>
              <a:rPr lang="en-US" dirty="0"/>
              <a:t>c</a:t>
            </a:r>
            <a:r>
              <a:rPr lang="en-US" dirty="0" smtClean="0"/>
              <a:t>luster will me modular, allowing for more nodes if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228" y="1956665"/>
            <a:ext cx="5199517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Basic Node:   Total per node - $248.67</a:t>
            </a:r>
          </a:p>
          <a:p>
            <a:pPr lvl="1"/>
            <a:r>
              <a:rPr lang="en-US" dirty="0" smtClean="0"/>
              <a:t>Raspberry Pi - $39.95</a:t>
            </a:r>
          </a:p>
          <a:p>
            <a:pPr lvl="1"/>
            <a:r>
              <a:rPr lang="en-US" dirty="0" smtClean="0"/>
              <a:t>GPS – $39.95</a:t>
            </a:r>
          </a:p>
          <a:p>
            <a:pPr lvl="1"/>
            <a:r>
              <a:rPr lang="en-US" dirty="0" smtClean="0"/>
              <a:t>Camera - $26.72</a:t>
            </a:r>
          </a:p>
          <a:p>
            <a:pPr lvl="1"/>
            <a:r>
              <a:rPr lang="en-US" dirty="0" smtClean="0"/>
              <a:t>IMU -  $19.95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- $8.70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- ~$50</a:t>
            </a:r>
          </a:p>
          <a:p>
            <a:pPr lvl="1"/>
            <a:r>
              <a:rPr lang="en-US" dirty="0" smtClean="0"/>
              <a:t>SD Card - $9.99</a:t>
            </a:r>
          </a:p>
          <a:p>
            <a:pPr lvl="1"/>
            <a:r>
              <a:rPr lang="en-US" dirty="0" smtClean="0"/>
              <a:t>Battery - ~$25</a:t>
            </a:r>
          </a:p>
          <a:p>
            <a:pPr lvl="1"/>
            <a:r>
              <a:rPr lang="en-US" dirty="0" smtClean="0"/>
              <a:t>Node Casing - ~$25</a:t>
            </a:r>
          </a:p>
          <a:p>
            <a:pPr lvl="1"/>
            <a:r>
              <a:rPr lang="en-US" dirty="0" smtClean="0"/>
              <a:t>Wires – $3.41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5118074"/>
              </p:ext>
            </p:extLst>
          </p:nvPr>
        </p:nvGraphicFramePr>
        <p:xfrm>
          <a:off x="6145173" y="2009022"/>
          <a:ext cx="6576723" cy="480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862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Master Node:  Total price node - $682.14</a:t>
            </a:r>
          </a:p>
          <a:p>
            <a:pPr lvl="1"/>
            <a:r>
              <a:rPr lang="en-US" dirty="0" smtClean="0"/>
              <a:t>NVIDA </a:t>
            </a:r>
            <a:r>
              <a:rPr lang="en-US" dirty="0" err="1" smtClean="0"/>
              <a:t>Jetson</a:t>
            </a:r>
            <a:r>
              <a:rPr lang="en-US" dirty="0" smtClean="0"/>
              <a:t> - $192.99</a:t>
            </a:r>
          </a:p>
          <a:p>
            <a:pPr lvl="1"/>
            <a:r>
              <a:rPr lang="en-US" dirty="0" smtClean="0"/>
              <a:t>GPS - 39.95</a:t>
            </a:r>
          </a:p>
          <a:p>
            <a:pPr lvl="1"/>
            <a:r>
              <a:rPr lang="en-US" dirty="0" smtClean="0"/>
              <a:t>GPS Antenna – $12.95</a:t>
            </a:r>
          </a:p>
          <a:p>
            <a:pPr lvl="1"/>
            <a:r>
              <a:rPr lang="en-US" dirty="0" smtClean="0"/>
              <a:t>IMU – $400.57</a:t>
            </a:r>
          </a:p>
          <a:p>
            <a:pPr lvl="1"/>
            <a:r>
              <a:rPr lang="en-US" dirty="0" smtClean="0"/>
              <a:t>Wi-Fi	- $19.99</a:t>
            </a:r>
          </a:p>
          <a:p>
            <a:pPr lvl="1"/>
            <a:r>
              <a:rPr lang="en-US" dirty="0" smtClean="0"/>
              <a:t>SD Card – 15.96</a:t>
            </a:r>
          </a:p>
          <a:p>
            <a:pPr lvl="1"/>
            <a:r>
              <a:rPr lang="en-US" dirty="0"/>
              <a:t>Battery - </a:t>
            </a:r>
            <a:r>
              <a:rPr lang="en-US" dirty="0" smtClean="0"/>
              <a:t>~$40</a:t>
            </a:r>
            <a:endParaRPr lang="en-US" dirty="0"/>
          </a:p>
          <a:p>
            <a:pPr lvl="1"/>
            <a:r>
              <a:rPr lang="en-US" dirty="0"/>
              <a:t>Node Casing - </a:t>
            </a:r>
            <a:r>
              <a:rPr lang="en-US" dirty="0" smtClean="0"/>
              <a:t>~$</a:t>
            </a:r>
            <a:r>
              <a:rPr lang="en-US" dirty="0" smtClean="0"/>
              <a:t>40</a:t>
            </a:r>
          </a:p>
          <a:p>
            <a:pPr lvl="1"/>
            <a:r>
              <a:rPr lang="en-US" dirty="0" err="1"/>
              <a:t>Xbee</a:t>
            </a:r>
            <a:r>
              <a:rPr lang="en-US" dirty="0"/>
              <a:t> - ~$</a:t>
            </a:r>
            <a:r>
              <a:rPr lang="en-US" dirty="0" smtClean="0"/>
              <a:t>50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134962"/>
              </p:ext>
            </p:extLst>
          </p:nvPr>
        </p:nvGraphicFramePr>
        <p:xfrm>
          <a:off x="6160169" y="2594809"/>
          <a:ext cx="5398168" cy="3509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766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</TotalTime>
  <Words>222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driftNode</vt:lpstr>
      <vt:lpstr>Project Goal</vt:lpstr>
      <vt:lpstr>Potential Customers</vt:lpstr>
      <vt:lpstr>Potential Customers</vt:lpstr>
      <vt:lpstr>Potential Customers</vt:lpstr>
      <vt:lpstr>Functionality</vt:lpstr>
      <vt:lpstr>Budget</vt:lpstr>
      <vt:lpstr>Budget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driftNode</dc:title>
  <dc:creator>Matt Farich</dc:creator>
  <cp:lastModifiedBy>silas rubinson</cp:lastModifiedBy>
  <cp:revision>18</cp:revision>
  <dcterms:created xsi:type="dcterms:W3CDTF">2014-10-13T13:45:38Z</dcterms:created>
  <dcterms:modified xsi:type="dcterms:W3CDTF">2014-10-30T03:01:35Z</dcterms:modified>
</cp:coreProperties>
</file>